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61DE-0973-4B54-A1B4-BCD35EFE273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9FA-A63C-4148-A9C3-09BC72B3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4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29FA-A63C-4148-A9C3-09BC72B36D3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0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9.jpeg"/><Relationship Id="rId3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slide" Target="slide10.xml"/><Relationship Id="rId4" Type="http://schemas.openxmlformats.org/officeDocument/2006/relationships/image" Target="../media/image1.jpeg"/><Relationship Id="rId9" Type="http://schemas.openxmlformats.org/officeDocument/2006/relationships/slide" Target="slide4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20141006104023246_00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816424" cy="19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Lluniau Tryweryn\Wedi'i cywasgu\Cofio Cwm Celyn 1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3323" r="23042" b="90273"/>
          <a:stretch/>
        </p:blipFill>
        <p:spPr bwMode="auto">
          <a:xfrm>
            <a:off x="7490164" y="43712"/>
            <a:ext cx="1546331" cy="5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48" y="4512492"/>
            <a:ext cx="2627784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7" y="4869358"/>
            <a:ext cx="2668410" cy="20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2"/>
          <a:stretch/>
        </p:blipFill>
        <p:spPr bwMode="auto">
          <a:xfrm>
            <a:off x="6526850" y="2712319"/>
            <a:ext cx="2627784" cy="171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95" y="4886412"/>
            <a:ext cx="2668410" cy="198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7" y="0"/>
            <a:ext cx="2668410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7" y="2069054"/>
            <a:ext cx="266841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E:\Lluniau Tryweryn\Wedi'i cywasgu\Cofio Cwm Celyn 1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44540" r="29635" b="21346"/>
          <a:stretch/>
        </p:blipFill>
        <p:spPr bwMode="auto">
          <a:xfrm>
            <a:off x="7492982" y="531845"/>
            <a:ext cx="1543513" cy="21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7685" y="2771868"/>
            <a:ext cx="124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Book Antiqua" panose="02040602050305030304" pitchFamily="18" charset="0"/>
              </a:rPr>
              <a:t>Llythyrdy</a:t>
            </a:r>
            <a:endParaRPr lang="en-GB" sz="16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8930" y="4592220"/>
            <a:ext cx="131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Book Antiqua" panose="02040602050305030304" pitchFamily="18" charset="0"/>
              </a:rPr>
              <a:t>Brynhyfryd</a:t>
            </a:r>
            <a:endParaRPr lang="en-GB" sz="16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68" y="4339616"/>
            <a:ext cx="122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Cae</a:t>
            </a:r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Fadog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604" y="6453336"/>
            <a:ext cx="15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Garnedd</a:t>
            </a:r>
            <a:r>
              <a:rPr lang="en-GB" sz="16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Lwyd</a:t>
            </a:r>
            <a:endParaRPr lang="en-GB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041" y="4941168"/>
            <a:ext cx="161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Book Antiqua" panose="02040602050305030304" pitchFamily="18" charset="0"/>
              </a:rPr>
              <a:t>Penbryn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Mawr</a:t>
            </a:r>
            <a:endParaRPr lang="en-GB" sz="16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hlinkClick r:id="rId19" action="ppaction://hlinksldjump"/>
          </p:cNvPr>
          <p:cNvSpPr txBox="1"/>
          <p:nvPr/>
        </p:nvSpPr>
        <p:spPr>
          <a:xfrm>
            <a:off x="2649665" y="2243098"/>
            <a:ext cx="387718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300" dirty="0" err="1" smtClean="0">
                <a:latin typeface="Book Antiqua" panose="02040602050305030304" pitchFamily="18" charset="0"/>
              </a:rPr>
              <a:t>Disgrifiwch</a:t>
            </a:r>
            <a:r>
              <a:rPr lang="en-GB" sz="1300" dirty="0" smtClean="0">
                <a:latin typeface="Book Antiqua" panose="02040602050305030304" pitchFamily="18" charset="0"/>
              </a:rPr>
              <a:t> un </a:t>
            </a:r>
            <a:r>
              <a:rPr lang="en-GB" sz="1300" dirty="0" err="1" smtClean="0">
                <a:latin typeface="Book Antiqua" panose="02040602050305030304" pitchFamily="18" charset="0"/>
              </a:rPr>
              <a:t>o’r</a:t>
            </a:r>
            <a:r>
              <a:rPr lang="en-GB" sz="1300" dirty="0" smtClean="0">
                <a:latin typeface="Book Antiqua" panose="02040602050305030304" pitchFamily="18" charset="0"/>
              </a:rPr>
              <a:t> tai.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300" dirty="0" smtClean="0">
                <a:latin typeface="Book Antiqua" panose="02040602050305030304" pitchFamily="18" charset="0"/>
              </a:rPr>
              <a:t>Beth </a:t>
            </a:r>
            <a:r>
              <a:rPr lang="en-GB" sz="1300" dirty="0" err="1" smtClean="0">
                <a:latin typeface="Book Antiqua" panose="02040602050305030304" pitchFamily="18" charset="0"/>
              </a:rPr>
              <a:t>sy’n</a:t>
            </a:r>
            <a:r>
              <a:rPr lang="en-GB" sz="1300" dirty="0" smtClean="0">
                <a:latin typeface="Book Antiqua" panose="02040602050305030304" pitchFamily="18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</a:rPr>
              <a:t>debyg</a:t>
            </a:r>
            <a:r>
              <a:rPr lang="en-GB" sz="1300" dirty="0" smtClean="0">
                <a:latin typeface="Book Antiqua" panose="02040602050305030304" pitchFamily="18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</a:rPr>
              <a:t>rhwng</a:t>
            </a:r>
            <a:r>
              <a:rPr lang="en-GB" sz="1300" dirty="0" smtClean="0">
                <a:latin typeface="Book Antiqua" panose="02040602050305030304" pitchFamily="18" charset="0"/>
              </a:rPr>
              <a:t> y tai?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300" dirty="0" err="1" smtClean="0">
                <a:latin typeface="Book Antiqua" panose="02040602050305030304" pitchFamily="18" charset="0"/>
              </a:rPr>
              <a:t>Cymharwch</a:t>
            </a:r>
            <a:r>
              <a:rPr lang="en-GB" sz="1300" dirty="0" smtClean="0">
                <a:latin typeface="Book Antiqua" panose="02040602050305030304" pitchFamily="18" charset="0"/>
              </a:rPr>
              <a:t> y tai </a:t>
            </a:r>
            <a:r>
              <a:rPr lang="en-GB" sz="1300" dirty="0" err="1" smtClean="0">
                <a:latin typeface="Book Antiqua" panose="02040602050305030304" pitchFamily="18" charset="0"/>
              </a:rPr>
              <a:t>yma</a:t>
            </a:r>
            <a:r>
              <a:rPr lang="en-GB" sz="1300" dirty="0" smtClean="0">
                <a:latin typeface="Book Antiqua" panose="02040602050305030304" pitchFamily="18" charset="0"/>
              </a:rPr>
              <a:t> â </a:t>
            </a:r>
            <a:r>
              <a:rPr lang="en-GB" sz="1300" dirty="0" err="1" smtClean="0">
                <a:latin typeface="Book Antiqua" panose="02040602050305030304" pitchFamily="18" charset="0"/>
              </a:rPr>
              <a:t>th</a:t>
            </a:r>
            <a:r>
              <a:rPr lang="cy-GB" sz="1300" dirty="0" smtClean="0">
                <a:latin typeface="Book Antiqua" panose="02040602050305030304" pitchFamily="18" charset="0"/>
              </a:rPr>
              <a:t>ŷ newydd heddiw.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y-GB" sz="1300" dirty="0" smtClean="0">
                <a:latin typeface="Book Antiqua" panose="02040602050305030304" pitchFamily="18" charset="0"/>
              </a:rPr>
              <a:t>Rhestrwch yr offer trydanol yn eich tŷ heddiw.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y-GB" sz="1300" dirty="0" smtClean="0">
                <a:latin typeface="Book Antiqua" panose="02040602050305030304" pitchFamily="18" charset="0"/>
              </a:rPr>
              <a:t>Lluniwch hysbyseb er mwyn gwerthu un o’r tai yn y lluniau.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y-GB" sz="1300" dirty="0" smtClean="0">
                <a:latin typeface="Book Antiqua" panose="02040602050305030304" pitchFamily="18" charset="0"/>
              </a:rPr>
              <a:t>Dychmygwch pwy sy’n byw yn y tai ...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y-GB" sz="1300" dirty="0" smtClean="0">
                <a:latin typeface="Book Antiqua" panose="02040602050305030304" pitchFamily="18" charset="0"/>
              </a:rPr>
              <a:t>‘Petai’r waliau  yma’n gallu siarad</a:t>
            </a:r>
            <a:r>
              <a:rPr lang="cy-GB" sz="1300" dirty="0">
                <a:latin typeface="Book Antiqua" panose="02040602050305030304" pitchFamily="18" charset="0"/>
              </a:rPr>
              <a:t> </a:t>
            </a:r>
            <a:r>
              <a:rPr lang="cy-GB" sz="1300" dirty="0" smtClean="0">
                <a:latin typeface="Book Antiqua" panose="02040602050305030304" pitchFamily="18" charset="0"/>
              </a:rPr>
              <a:t>...’ Beth bydden </a:t>
            </a:r>
            <a:r>
              <a:rPr lang="cy-GB" sz="1300" dirty="0" err="1" smtClean="0">
                <a:latin typeface="Book Antiqua" panose="02040602050305030304" pitchFamily="18" charset="0"/>
              </a:rPr>
              <a:t>nhw’n</a:t>
            </a:r>
            <a:r>
              <a:rPr lang="cy-GB" sz="1300" dirty="0" smtClean="0">
                <a:latin typeface="Book Antiqua" panose="02040602050305030304" pitchFamily="18" charset="0"/>
              </a:rPr>
              <a:t> ei ddweud am gartref llawn bywyd  ac </a:t>
            </a:r>
            <a:r>
              <a:rPr lang="cy-GB" sz="1300" dirty="0" err="1" smtClean="0">
                <a:latin typeface="Book Antiqua" panose="02040602050305030304" pitchFamily="18" charset="0"/>
              </a:rPr>
              <a:t>amdŷ</a:t>
            </a:r>
            <a:r>
              <a:rPr lang="cy-GB" sz="1300" dirty="0" smtClean="0">
                <a:latin typeface="Book Antiqua" panose="02040602050305030304" pitchFamily="18" charset="0"/>
              </a:rPr>
              <a:t> gwag?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y-GB" sz="1300" dirty="0" smtClean="0">
                <a:latin typeface="Book Antiqua" panose="02040602050305030304" pitchFamily="18" charset="0"/>
              </a:rPr>
              <a:t>Rhowch gyfarwyddiadau i fynd o </a:t>
            </a:r>
            <a:r>
              <a:rPr lang="cy-GB" sz="1300" dirty="0">
                <a:latin typeface="Book Antiqua" panose="02040602050305030304" pitchFamily="18" charset="0"/>
              </a:rPr>
              <a:t> </a:t>
            </a:r>
            <a:r>
              <a:rPr lang="cy-GB" sz="1300" dirty="0" smtClean="0">
                <a:latin typeface="Book Antiqua" panose="02040602050305030304" pitchFamily="18" charset="0"/>
              </a:rPr>
              <a:t>... i ...</a:t>
            </a:r>
            <a:endParaRPr lang="en-GB" sz="1300" dirty="0">
              <a:latin typeface="Book Antiqua" panose="02040602050305030304" pitchFamily="18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93768" y="94031"/>
            <a:ext cx="1597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Book Antiqua" panose="02040602050305030304" pitchFamily="18" charset="0"/>
              </a:rPr>
              <a:t>ADEILADAU</a:t>
            </a:r>
            <a:endParaRPr lang="en-GB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Disgrifiwch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debyg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rhwng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 tai?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Cymharwch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 tai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â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ŷ newydd heddiw.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Rhestrwch yr offer trydanol sydd yn eich tŷ heddiw.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Lluniwch hysbyseb er mwyn gwerthu un o’r tai yn y lluniau.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Dychmygwch pwy sy’n byw yn y tai ...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‘Petai’r waliau </a:t>
            </a:r>
            <a:r>
              <a:rPr lang="cy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yma’n</a:t>
            </a: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gallu siarad</a:t>
            </a: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...’ Beth bydden </a:t>
            </a:r>
            <a:r>
              <a:rPr lang="cy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nhw’n</a:t>
            </a: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ei ddweud am gartref llawn bywyd ac am dŷ gwag?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Rhowch gyfarwyddiadau i fynd o ... i ...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1"/>
            <a:ext cx="920132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10" descr="E:\Lluniau Tryweryn\Wedi'i cywasgu\Cofio Cwm Celyn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4"/>
          <a:stretch/>
        </p:blipFill>
        <p:spPr bwMode="auto">
          <a:xfrm>
            <a:off x="0" y="-8560"/>
            <a:ext cx="5580112" cy="68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E:\Lluniau Tryweryn\Wedi'i cywasgu\Cofio Cwm Celyn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52047" r="26997" b="-4843"/>
          <a:stretch/>
        </p:blipFill>
        <p:spPr bwMode="auto">
          <a:xfrm>
            <a:off x="4932040" y="260647"/>
            <a:ext cx="3398292" cy="68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20905"/>
            <a:ext cx="9146252" cy="68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Y Cartre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0434" y="244765"/>
            <a:ext cx="1384920" cy="13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50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8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6" y="-2851"/>
            <a:ext cx="8604448" cy="68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9949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240" cy="693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" descr="E:\2014100610402324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7" y="692696"/>
            <a:ext cx="90399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170</Words>
  <Application>Microsoft Office PowerPoint</Application>
  <PresentationFormat>Sioe Ar-sgrin (4:3)</PresentationFormat>
  <Paragraphs>23</Paragraphs>
  <Slides>10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10</vt:i4>
      </vt:variant>
    </vt:vector>
  </HeadingPairs>
  <TitlesOfParts>
    <vt:vector size="11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44</cp:revision>
  <cp:lastPrinted>2014-10-15T09:26:29Z</cp:lastPrinted>
  <dcterms:created xsi:type="dcterms:W3CDTF">2014-04-03T08:56:10Z</dcterms:created>
  <dcterms:modified xsi:type="dcterms:W3CDTF">2014-11-11T17:26:59Z</dcterms:modified>
</cp:coreProperties>
</file>